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Average"/>
      <p:regular r:id="rId13"/>
    </p:embeddedFont>
    <p:embeddedFont>
      <p:font typeface="Oswald"/>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font" Target="fonts/Average-regular.fntdata"/><Relationship Id="rId8" Type="http://schemas.openxmlformats.org/officeDocument/2006/relationships/slide" Target="slides/slide3.xml"/><Relationship Id="rId18" Type="http://schemas.openxmlformats.org/officeDocument/2006/relationships/customXml" Target="../customXml/item3.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17" Type="http://schemas.openxmlformats.org/officeDocument/2006/relationships/customXml" Target="../customXml/item2.xml"/><Relationship Id="rId2" Type="http://schemas.openxmlformats.org/officeDocument/2006/relationships/viewProps" Target="viewProps.xml"/><Relationship Id="rId16" Type="http://schemas.openxmlformats.org/officeDocument/2006/relationships/customXml" Target="../customXml/item1.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15" Type="http://schemas.openxmlformats.org/officeDocument/2006/relationships/font" Target="fonts/Oswald-bold.fntdata"/><Relationship Id="rId5" Type="http://schemas.openxmlformats.org/officeDocument/2006/relationships/notesMaster" Target="notesMasters/notesMaster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Oswa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fa5fa7b88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fa5fa7b88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fa5fa7b888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fa5fa7b888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fa5fa7b88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fa5fa7b88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fa5fa7b88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fa5fa7b88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fa5fa7b88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fa5fa7b88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fa5fa7b888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fa5fa7b88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hyperlink" Target="http://drive.google.com/file/d/1RTbrh3homvmaGbhvZtZY_O9xx-KQqBDi/view" TargetMode="External"/><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Remembrance</a:t>
            </a:r>
            <a:r>
              <a:rPr lang="en"/>
              <a:t> day Project</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Billy Lavigne</a:t>
            </a:r>
            <a:endParaRPr/>
          </a:p>
        </p:txBody>
      </p:sp>
      <p:pic>
        <p:nvPicPr>
          <p:cNvPr id="61" name="Google Shape;61;p13"/>
          <p:cNvPicPr preferRelativeResize="0"/>
          <p:nvPr/>
        </p:nvPicPr>
        <p:blipFill rotWithShape="1">
          <a:blip r:embed="rId3">
            <a:alphaModFix amt="67000"/>
          </a:blip>
          <a:srcRect b="0" l="348" r="0" t="0"/>
          <a:stretch/>
        </p:blipFill>
        <p:spPr>
          <a:xfrm>
            <a:off x="-91850" y="0"/>
            <a:ext cx="9235851" cy="5143500"/>
          </a:xfrm>
          <a:prstGeom prst="rect">
            <a:avLst/>
          </a:prstGeom>
          <a:noFill/>
          <a:ln>
            <a:noFill/>
          </a:ln>
        </p:spPr>
      </p:pic>
      <p:pic>
        <p:nvPicPr>
          <p:cNvPr id="62" name="Google Shape;62;p13" title="The Trews - Highway of Heroes.mp3">
            <a:hlinkClick r:id="rId4"/>
          </p:cNvPr>
          <p:cNvPicPr preferRelativeResize="0"/>
          <p:nvPr/>
        </p:nvPicPr>
        <p:blipFill>
          <a:blip r:embed="rId5">
            <a:alphaModFix/>
          </a:blip>
          <a:stretch>
            <a:fillRect/>
          </a:stretch>
        </p:blipFill>
        <p:spPr>
          <a:xfrm>
            <a:off x="146625" y="84450"/>
            <a:ext cx="457200" cy="457200"/>
          </a:xfrm>
          <a:prstGeom prst="rect">
            <a:avLst/>
          </a:prstGeom>
          <a:noFill/>
          <a:ln>
            <a:noFill/>
          </a:ln>
          <a:effectLst>
            <a:outerShdw blurRad="57150" rotWithShape="0" algn="bl" dist="28575">
              <a:srgbClr val="000000">
                <a:alpha val="50000"/>
              </a:srgbClr>
            </a:outerShdw>
            <a:reflection blurRad="0" dir="5400000" dist="38100" endA="0" endPos="30000" fadeDir="5400012" kx="0" rotWithShape="0" algn="bl" stPos="0" sy="-100000" ky="0"/>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title"/>
          </p:nvPr>
        </p:nvSpPr>
        <p:spPr>
          <a:xfrm>
            <a:off x="87450" y="777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Lorenzo Tremblay</a:t>
            </a:r>
            <a:endParaRPr/>
          </a:p>
        </p:txBody>
      </p:sp>
      <p:sp>
        <p:nvSpPr>
          <p:cNvPr id="68" name="Google Shape;68;p14"/>
          <p:cNvSpPr txBox="1"/>
          <p:nvPr>
            <p:ph idx="1" type="body"/>
          </p:nvPr>
        </p:nvSpPr>
        <p:spPr>
          <a:xfrm>
            <a:off x="282825" y="672788"/>
            <a:ext cx="4874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Lorenzo Tremblay fought in the battle of normandy (now </a:t>
            </a:r>
            <a:r>
              <a:rPr lang="en"/>
              <a:t>referred</a:t>
            </a:r>
            <a:r>
              <a:rPr lang="en"/>
              <a:t> to as D-Day) on June 6th 1944, operating a .303 light machine gun and a flamethrower.</a:t>
            </a:r>
            <a:endParaRPr/>
          </a:p>
        </p:txBody>
      </p:sp>
      <p:pic>
        <p:nvPicPr>
          <p:cNvPr id="69" name="Google Shape;69;p14"/>
          <p:cNvPicPr preferRelativeResize="0"/>
          <p:nvPr/>
        </p:nvPicPr>
        <p:blipFill>
          <a:blip r:embed="rId3">
            <a:alphaModFix/>
          </a:blip>
          <a:stretch>
            <a:fillRect/>
          </a:stretch>
        </p:blipFill>
        <p:spPr>
          <a:xfrm>
            <a:off x="5234625" y="77725"/>
            <a:ext cx="3597675" cy="4606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Highway of Heroes - The Trews</a:t>
            </a:r>
            <a:endParaRPr/>
          </a:p>
        </p:txBody>
      </p:sp>
      <p:sp>
        <p:nvSpPr>
          <p:cNvPr id="75" name="Google Shape;75;p15"/>
          <p:cNvSpPr txBox="1"/>
          <p:nvPr>
            <p:ph idx="1" type="body"/>
          </p:nvPr>
        </p:nvSpPr>
        <p:spPr>
          <a:xfrm>
            <a:off x="311700" y="11736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 Trews are a canadian band, whos popularity can be heavily linked to their song “Highway of Heroes”, a truly beautiful song who’s creation is tied with Nichola Goddard, the first female veteran to die while serving, whos passing during the war of afghanistan.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When you hear “Rememberance” what do you think of?</a:t>
            </a:r>
            <a:endParaRPr/>
          </a:p>
        </p:txBody>
      </p:sp>
      <p:sp>
        <p:nvSpPr>
          <p:cNvPr id="81" name="Google Shape;81;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When I hear the word </a:t>
            </a:r>
            <a:r>
              <a:rPr lang="en"/>
              <a:t>remembrance</a:t>
            </a:r>
            <a:r>
              <a:rPr lang="en"/>
              <a:t>, I think of the hard-fought battles that thousands of canadians took in hopes of ending a world war, so that peace and harmony could be restored in humanity. For many of those veterans, they were unsure if they would be able to make it back home to their families, and for some, they never returned. Those brave soldiers made a true sacrifice that shall not be forgotten.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meaning does </a:t>
            </a:r>
            <a:r>
              <a:rPr lang="en"/>
              <a:t>remembrance</a:t>
            </a:r>
            <a:r>
              <a:rPr lang="en"/>
              <a:t> day have to you?</a:t>
            </a:r>
            <a:endParaRPr/>
          </a:p>
        </p:txBody>
      </p:sp>
      <p:sp>
        <p:nvSpPr>
          <p:cNvPr id="87" name="Google Shape;87;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My great-grandfather fought in a war, and as someone who wasn’t able to get to know him that well, I try to spend </a:t>
            </a:r>
            <a:r>
              <a:rPr lang="en"/>
              <a:t>remembrance</a:t>
            </a:r>
            <a:r>
              <a:rPr lang="en"/>
              <a:t> day thinking about him, and thinking about everything that veterans like him sacrificed for our country, putting their lives on the line to fight for us.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do we have </a:t>
            </a:r>
            <a:r>
              <a:rPr lang="en"/>
              <a:t>remembrance</a:t>
            </a:r>
            <a:r>
              <a:rPr lang="en"/>
              <a:t> day?</a:t>
            </a:r>
            <a:endParaRPr/>
          </a:p>
        </p:txBody>
      </p:sp>
      <p:sp>
        <p:nvSpPr>
          <p:cNvPr id="93" name="Google Shape;93;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We have </a:t>
            </a:r>
            <a:r>
              <a:rPr lang="en"/>
              <a:t>remembrance</a:t>
            </a:r>
            <a:r>
              <a:rPr lang="en"/>
              <a:t> day to honor not only the numerous men and women who never returned to their families, but to also honor those who died in war and who were never named, and the soldiers who did come back home safely. War is a harsh thing, one that’s unforgiving to those despite their differences.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will you show your </a:t>
            </a:r>
            <a:r>
              <a:rPr lang="en"/>
              <a:t>remembrance</a:t>
            </a:r>
            <a:r>
              <a:rPr lang="en"/>
              <a:t> this year?</a:t>
            </a:r>
            <a:br>
              <a:rPr lang="en"/>
            </a:br>
            <a:endParaRPr/>
          </a:p>
        </p:txBody>
      </p:sp>
      <p:sp>
        <p:nvSpPr>
          <p:cNvPr id="99" name="Google Shape;99;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 plan to spend a majority of the day tomorrow wearing a poppy, even at my house, as it’s not just a fancy icon as some may see it as, it’s a symbol of the hard fought battles that were faced for our country. If possible, i’d wish to visit the grave of a war veteran, and lay down some flowers in their honor.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181BF36E4D20499FBEDA4C45427F5E" ma:contentTypeVersion="5" ma:contentTypeDescription="Create a new document." ma:contentTypeScope="" ma:versionID="b3aaed8097b51923130dc4aef947e80a">
  <xsd:schema xmlns:xsd="http://www.w3.org/2001/XMLSchema" xmlns:xs="http://www.w3.org/2001/XMLSchema" xmlns:p="http://schemas.microsoft.com/office/2006/metadata/properties" xmlns:ns2="6edb56c2-0750-425b-8e87-f4a862684656" xmlns:ns3="33e5b92b-54a8-40d4-8eef-a50e428b9861" targetNamespace="http://schemas.microsoft.com/office/2006/metadata/properties" ma:root="true" ma:fieldsID="4dba1e5cfac222b2777bc9430327696e" ns2:_="" ns3:_="">
    <xsd:import namespace="6edb56c2-0750-425b-8e87-f4a862684656"/>
    <xsd:import namespace="33e5b92b-54a8-40d4-8eef-a50e428b9861"/>
    <xsd:element name="properties">
      <xsd:complexType>
        <xsd:sequence>
          <xsd:element name="documentManagement">
            <xsd:complexType>
              <xsd:all>
                <xsd:element ref="ns2:ReferenceId"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db56c2-0750-425b-8e87-f4a862684656"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e5b92b-54a8-40d4-8eef-a50e428b986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6edb56c2-0750-425b-8e87-f4a862684656" xsi:nil="true"/>
  </documentManagement>
</p:properties>
</file>

<file path=customXml/itemProps1.xml><?xml version="1.0" encoding="utf-8"?>
<ds:datastoreItem xmlns:ds="http://schemas.openxmlformats.org/officeDocument/2006/customXml" ds:itemID="{5382E633-7871-41D5-8309-6EC2CC32741A}"/>
</file>

<file path=customXml/itemProps2.xml><?xml version="1.0" encoding="utf-8"?>
<ds:datastoreItem xmlns:ds="http://schemas.openxmlformats.org/officeDocument/2006/customXml" ds:itemID="{B025637F-657E-49B7-896A-E16D1D3BB658}"/>
</file>

<file path=customXml/itemProps3.xml><?xml version="1.0" encoding="utf-8"?>
<ds:datastoreItem xmlns:ds="http://schemas.openxmlformats.org/officeDocument/2006/customXml" ds:itemID="{1E907AA0-5CA0-4362-8A29-A7853AAAE56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0x010100CE181BF36E4D20499FBEDA4C45427F5E</vt:lpwstr>
  </property>
</Properties>
</file>